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1a2ed7d89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1a2ed7d89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1a0fe49cf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1a0fe49cf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a0fe49cf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a0fe49cf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1a0fe49cf5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1a0fe49cf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1a0fe49cf5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1a0fe49cf5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1a0fe49cf5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1a0fe49cf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1a0fe49cf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1a0fe49cf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h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40425"/>
            <a:ext cx="8520600" cy="115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Pizza Webshop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7800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hu" sz="1790"/>
              <a:t>Péterffy Dominika,Kamecz Martin,Hegymegi-Kiss Ákos</a:t>
            </a:r>
            <a:endParaRPr sz="1790"/>
          </a:p>
        </p:txBody>
      </p:sp>
      <p:pic>
        <p:nvPicPr>
          <p:cNvPr descr="a close up of a pizza with a slice missing (biztosítja: Tenor)"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9725" y="1449325"/>
            <a:ext cx="2972070" cy="217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575" y="1068750"/>
            <a:ext cx="5332851" cy="307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438" y="263250"/>
            <a:ext cx="7225127" cy="303272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/>
        </p:nvSpPr>
        <p:spPr>
          <a:xfrm>
            <a:off x="959450" y="3532450"/>
            <a:ext cx="4973700" cy="10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800">
                <a:solidFill>
                  <a:schemeClr val="lt2"/>
                </a:solidFill>
              </a:rPr>
              <a:t>A kezdőlapon már van működő slider és lehet választani a pizzák és az italok között. Van regisztrációs és bejelentkező oldal is.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607300" y="3510300"/>
            <a:ext cx="3908100" cy="15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hu"/>
              <a:t>A kosár </a:t>
            </a:r>
            <a:r>
              <a:rPr lang="hu"/>
              <a:t>egyenlőre</a:t>
            </a:r>
            <a:r>
              <a:rPr lang="hu"/>
              <a:t> így néz ki és működik.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5425" y="218925"/>
            <a:ext cx="5893148" cy="321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9137" y="144975"/>
            <a:ext cx="6005723" cy="340224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/>
        </p:nvSpPr>
        <p:spPr>
          <a:xfrm>
            <a:off x="724225" y="3717200"/>
            <a:ext cx="3392100" cy="12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800">
                <a:solidFill>
                  <a:schemeClr val="lt2"/>
                </a:solidFill>
              </a:rPr>
              <a:t>A kezdőlapon ha a pizzák opcióra nyomunk akkor megjelennek az elérhető pizzák.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250"/>
            <a:ext cx="4500873" cy="2563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6175" y="2660575"/>
            <a:ext cx="4239752" cy="23794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 txBox="1"/>
          <p:nvPr/>
        </p:nvSpPr>
        <p:spPr>
          <a:xfrm>
            <a:off x="5143500" y="413850"/>
            <a:ext cx="3162900" cy="16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800">
                <a:solidFill>
                  <a:schemeClr val="lt2"/>
                </a:solidFill>
              </a:rPr>
              <a:t>A bejelentkezés és a regisztráció felület jelenleg így néz ki.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8600" y="189350"/>
            <a:ext cx="5406802" cy="30400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9"/>
          <p:cNvSpPr txBox="1"/>
          <p:nvPr/>
        </p:nvSpPr>
        <p:spPr>
          <a:xfrm>
            <a:off x="1130675" y="3562025"/>
            <a:ext cx="4788900" cy="12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hu" sz="1800">
                <a:solidFill>
                  <a:schemeClr val="lt2"/>
                </a:solidFill>
              </a:rPr>
              <a:t>Az webshopban található még állásajánlat lehetőség is.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ctrTitle"/>
          </p:nvPr>
        </p:nvSpPr>
        <p:spPr>
          <a:xfrm>
            <a:off x="1402350" y="236450"/>
            <a:ext cx="6339300" cy="84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hu"/>
              <a:t>köszönjük a figyelmet!</a:t>
            </a:r>
            <a:endParaRPr/>
          </a:p>
        </p:txBody>
      </p:sp>
      <p:pic>
        <p:nvPicPr>
          <p:cNvPr descr="a pizza with pepperoni and cheese is surrounded by pizza slices (biztosítja: Tenor)"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2713" y="1274550"/>
            <a:ext cx="3098575" cy="339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